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Carly--&gt;We used Linode for our deployment environment, we really liked it because it’s easy to use which is why we gave it a 5/5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Carly--&gt;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SPENCER: Some of us didn’t know the languages we were working with, we didn’t know each other or how each other worked. We got a lot of our project done at T9Hacks, one of the hackathons at CU Boulder, but we definitely changed our minds on how we were doing the project several times.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SPENCER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Everyone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SOPHIE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SOPHIE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 gave Trello a 4.5/5 because it’s a really straightfoward application. It’s a really simple way to keep in contact with your team and let each other know how far you are on your task - but we ended up not using it very much so we gave it a lower rating.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JESSIE: We used Github for our version control system, we gave it a 5/5 because it worked great for us.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Everyone had a different branch to work on and we all pushed to master after code reviews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JESSIE: </a:t>
            </a:r>
            <a:r>
              <a:rPr lang="en"/>
              <a:t>We did a lot of pair programming and we created our github account in way that made it so we had to do reviews on pull requests before branches were merged to master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JESSIE: </a:t>
            </a:r>
            <a:r>
              <a:rPr lang="en"/>
              <a:t>We used Firebase as our database to store Spotify user data. We gave it a 4.5 out of 5 because it was really easy to use; however, documentation for it isn’t great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EVAN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EVAN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565750"/>
            <a:ext cx="8520600" cy="1206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Cadence</a:t>
            </a:r>
          </a:p>
        </p:txBody>
      </p:sp>
      <p:pic>
        <p:nvPicPr>
          <p:cNvPr descr="logo.png"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00" y="1771750"/>
            <a:ext cx="2428999" cy="279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Deployment Environment</a:t>
            </a:r>
            <a:r>
              <a:rPr lang="en">
                <a:solidFill>
                  <a:srgbClr val="FFFFFF"/>
                </a:solidFill>
              </a:rPr>
              <a:t>: Linode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Rating: 5/5</a:t>
            </a:r>
          </a:p>
        </p:txBody>
      </p:sp>
      <p:pic>
        <p:nvPicPr>
          <p:cNvPr descr="logo.png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312" y="1748225"/>
            <a:ext cx="7183374" cy="33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 Technologies/Languages Did We Use?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28675"/>
            <a:ext cx="4270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Frontend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HTML/CSS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SASS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LESS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Javascript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NodeJS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Bootstrap framework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Spotify API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Firebase database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82200" y="1152475"/>
            <a:ext cx="4270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Backend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Python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Node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Javascript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Cassandra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Spotify API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Last FM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Flask</a:t>
            </a:r>
          </a:p>
          <a:p>
            <a:pPr indent="-381000" lvl="1" marL="914400" rtl="0">
              <a:spcBef>
                <a:spcPts val="0"/>
              </a:spcBef>
              <a:buClr>
                <a:srgbClr val="CCCCCC"/>
              </a:buClr>
              <a:buSzPct val="100000"/>
            </a:pPr>
            <a:r>
              <a:rPr lang="en" sz="2400">
                <a:solidFill>
                  <a:srgbClr val="CCCCCC"/>
                </a:solidFill>
              </a:rPr>
              <a:t>Beautiful Soup</a:t>
            </a:r>
          </a:p>
        </p:txBody>
      </p:sp>
      <p:pic>
        <p:nvPicPr>
          <p:cNvPr descr="logo.pn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Challenges</a:t>
            </a:r>
          </a:p>
        </p:txBody>
      </p:sp>
      <p:pic>
        <p:nvPicPr>
          <p:cNvPr descr="logo.pn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774" y="1264475"/>
            <a:ext cx="5280450" cy="40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1770750"/>
            <a:ext cx="8520600" cy="160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</a:rPr>
              <a:t>Demo</a:t>
            </a:r>
          </a:p>
        </p:txBody>
      </p:sp>
      <p:pic>
        <p:nvPicPr>
          <p:cNvPr descr="logo.png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4-14 at 1.58.05 PM.png"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8694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4-26 at 5.14.02 PM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62" y="152400"/>
            <a:ext cx="85556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4-26 at 5.14.23 PM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75" y="152400"/>
            <a:ext cx="8547856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4-26 at 5.14.43 PM.pn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62" y="152400"/>
            <a:ext cx="85658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4-26 at 5.18.44 PM.png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75" y="152400"/>
            <a:ext cx="8547856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4-26 at 5.14.31 PM.pn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00" y="152400"/>
            <a:ext cx="85828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5853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Our Team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644175" y="1233750"/>
            <a:ext cx="1939800" cy="51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Jessie Albarian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96600" y="1233750"/>
            <a:ext cx="1939800" cy="51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Spencer Hanson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640600" y="2987800"/>
            <a:ext cx="1939800" cy="51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Carly Romig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791750" y="1233750"/>
            <a:ext cx="1939800" cy="51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Sophie Brande</a:t>
            </a: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563575" y="2987800"/>
            <a:ext cx="1939800" cy="51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Evan James</a:t>
            </a:r>
          </a:p>
        </p:txBody>
      </p:sp>
      <p:pic>
        <p:nvPicPr>
          <p:cNvPr descr="jessie2.png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175" y="1747650"/>
            <a:ext cx="1257800" cy="125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encer.png"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599" y="1730000"/>
            <a:ext cx="1257800" cy="125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phie.png" id="69" name="Shape 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750" y="1729987"/>
            <a:ext cx="1257800" cy="1257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ly.png" id="70" name="Shape 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6025" y="3501700"/>
            <a:ext cx="1308950" cy="1308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van.png" id="71" name="Shape 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9000" y="3501700"/>
            <a:ext cx="1308950" cy="13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6935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 is Cadence?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346875"/>
            <a:ext cx="8520600" cy="330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CCCCCC"/>
                </a:solidFill>
              </a:rPr>
              <a:t>Cadence is a web application that provides personalized Spotify playlists on demand. Our purpose is to eliminate the weekly anticipation for a Discover Weekly playlists allowing users a simple outlet to discover music as often as they like. Now listening to countless playlists to find some new song when you hate your music is a thing of the past.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CCCCCC"/>
                </a:solidFill>
              </a:rPr>
              <a:t>You're welcome. </a:t>
            </a:r>
          </a:p>
        </p:txBody>
      </p:sp>
      <p:pic>
        <p:nvPicPr>
          <p:cNvPr descr="logo.pn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Project Tracking Software: Trello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Rating: 4.5/5</a:t>
            </a:r>
          </a:p>
        </p:txBody>
      </p:sp>
      <p:pic>
        <p:nvPicPr>
          <p:cNvPr descr="logo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4 at 2.06.35 PM.png"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791" y="1457275"/>
            <a:ext cx="6095207" cy="368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4 at 2.05.32 PM.png"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57275"/>
            <a:ext cx="4686573" cy="3686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VCS: Github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Rating: 5/5</a:t>
            </a:r>
          </a:p>
        </p:txBody>
      </p:sp>
      <p:pic>
        <p:nvPicPr>
          <p:cNvPr descr="logo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4 at 2.08.29 PM.png"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625" y="1482825"/>
            <a:ext cx="6076748" cy="366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Methodologies: Pair Programming &amp; Code Reviews</a:t>
            </a:r>
          </a:p>
        </p:txBody>
      </p:sp>
      <p:pic>
        <p:nvPicPr>
          <p:cNvPr descr="logo.pn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21550"/>
            <a:ext cx="4826875" cy="32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749" y="1921549"/>
            <a:ext cx="4323250" cy="328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Databases: Firebase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Rating: 4.5/5</a:t>
            </a:r>
          </a:p>
        </p:txBody>
      </p:sp>
      <p:pic>
        <p:nvPicPr>
          <p:cNvPr descr="logo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4 at 2.16.34 PM.png"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00" y="1457274"/>
            <a:ext cx="7726992" cy="368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Testing: Travis-CI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Rating: 3/5</a:t>
            </a:r>
          </a:p>
        </p:txBody>
      </p:sp>
      <p:pic>
        <p:nvPicPr>
          <p:cNvPr descr="logo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4 at 2.14.41 PM.png"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7275"/>
            <a:ext cx="5463951" cy="36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351" y="1596000"/>
            <a:ext cx="3375248" cy="33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Auto-Documenter: PyDoc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Rating: 4/5</a:t>
            </a:r>
          </a:p>
        </p:txBody>
      </p:sp>
      <p:pic>
        <p:nvPicPr>
          <p:cNvPr descr="logo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57" y="120824"/>
            <a:ext cx="4974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462" y="1457275"/>
            <a:ext cx="5461074" cy="36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